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4619" autoAdjust="0"/>
  </p:normalViewPr>
  <p:slideViewPr>
    <p:cSldViewPr snapToGrid="0">
      <p:cViewPr varScale="1">
        <p:scale>
          <a:sx n="67" d="100"/>
          <a:sy n="67" d="100"/>
        </p:scale>
        <p:origin x="6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3d1" qsCatId="3D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 based on product category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Based on sales of different year.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Based on different product names</a:t>
          </a:r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graph with downward trend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/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/>
    </dgm:pt>
    <dgm:pt modelId="{39509775-983E-4110-B989-EE2CD6514BE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16949" y="310305"/>
          <a:ext cx="1818562" cy="181856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04512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35606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 based on product category</a:t>
          </a:r>
        </a:p>
      </dsp:txBody>
      <dsp:txXfrm>
        <a:off x="35606" y="2695306"/>
        <a:ext cx="2981250" cy="720000"/>
      </dsp:txXfrm>
    </dsp:sp>
    <dsp:sp modelId="{BCD8CDD9-0C56-4401-ADB1-8B48DAB2C96F}">
      <dsp:nvSpPr>
        <dsp:cNvPr id="0" name=""/>
        <dsp:cNvSpPr/>
      </dsp:nvSpPr>
      <dsp:spPr>
        <a:xfrm>
          <a:off x="4119918" y="310305"/>
          <a:ext cx="1818562" cy="1818562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507481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538574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Based on different product names</a:t>
          </a:r>
        </a:p>
      </dsp:txBody>
      <dsp:txXfrm>
        <a:off x="3538574" y="2695306"/>
        <a:ext cx="2981250" cy="720000"/>
      </dsp:txXfrm>
    </dsp:sp>
    <dsp:sp modelId="{FF93E135-77D6-48A0-8871-9BC93D705D06}">
      <dsp:nvSpPr>
        <dsp:cNvPr id="0" name=""/>
        <dsp:cNvSpPr/>
      </dsp:nvSpPr>
      <dsp:spPr>
        <a:xfrm>
          <a:off x="7622887" y="310305"/>
          <a:ext cx="1818562" cy="1818562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010450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041543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dirty="0"/>
            <a:t>Based on sales of different year.</a:t>
          </a:r>
        </a:p>
      </dsp:txBody>
      <dsp:txXfrm>
        <a:off x="7041543" y="2695306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STATISTICAL ANALYSIS ON SALES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By SHAZIYA BANU S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51C0E-6459-4855-B30D-9930C249B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D37D25-1C1B-472D-934B-B25B98C4D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6834" y="2014194"/>
            <a:ext cx="7951031" cy="38496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93C8A4-A622-4629-9070-771F0A62E7B9}"/>
              </a:ext>
            </a:extLst>
          </p:cNvPr>
          <p:cNvSpPr txBox="1"/>
          <p:nvPr/>
        </p:nvSpPr>
        <p:spPr>
          <a:xfrm>
            <a:off x="781050" y="2238375"/>
            <a:ext cx="20002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highest sale in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Gambling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category with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neutral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temperature is in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march 2013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the product name is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$1 Lottery ticket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713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A88A4-BFB8-49CA-8B48-2565B0C4E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82D7C6-D0EF-40E7-AE2C-E59B2C309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876" y="1985581"/>
            <a:ext cx="8243273" cy="39671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217A28-5276-47FF-845D-41C246B777D4}"/>
              </a:ext>
            </a:extLst>
          </p:cNvPr>
          <p:cNvSpPr txBox="1"/>
          <p:nvPr/>
        </p:nvSpPr>
        <p:spPr>
          <a:xfrm>
            <a:off x="857250" y="2266950"/>
            <a:ext cx="1905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highest sale in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Leisure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category and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neutral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is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Newspape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in the month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February 2013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253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AAE723-B928-42A6-B58E-510F7E0563D0}"/>
              </a:ext>
            </a:extLst>
          </p:cNvPr>
          <p:cNvSpPr txBox="1"/>
          <p:nvPr/>
        </p:nvSpPr>
        <p:spPr>
          <a:xfrm>
            <a:off x="2705101" y="2762250"/>
            <a:ext cx="79438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6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092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STATISTICAL ANALYSIS OF SALES DATA</a:t>
            </a:r>
          </a:p>
        </p:txBody>
      </p:sp>
      <p:graphicFrame>
        <p:nvGraphicFramePr>
          <p:cNvPr id="5" name="Content Placeholder 2" descr="SmartArt graphic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9253649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8B444-2180-4DDE-860C-92F8448F4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Sales data of a company is taken.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871EE-733E-4B36-8D24-0811BDCF6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619250"/>
            <a:ext cx="10020300" cy="3817874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sales of a company is analyzed in terms of different factors. Interactive dashboard is built and its sales data is obtained with the help of slicers.</a:t>
            </a:r>
          </a:p>
          <a:p>
            <a:pPr marL="0" indent="0">
              <a:buNone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 are:</a:t>
            </a:r>
          </a:p>
          <a:p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CATEGORIES: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Beverage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Drug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Gambling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Hygiene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Leisure</a:t>
            </a:r>
          </a:p>
          <a:p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Cold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Neutral</a:t>
            </a:r>
          </a:p>
          <a:p>
            <a:pPr marL="0" indent="0">
              <a:buNone/>
            </a:pP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endParaRPr lang="en-IN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8E4558A3-62E1-4F4C-BC60-81EE98F4A0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64059" y="3197237"/>
            <a:ext cx="4484688" cy="1249007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46B06BF2-2F7A-40D1-AC2A-6EE765EF7E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64059" y="5238750"/>
            <a:ext cx="4484688" cy="90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364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4D73C-2668-492F-AAF9-EE0019F0A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369570"/>
            <a:ext cx="10058400" cy="3849624"/>
          </a:xfrm>
        </p:spPr>
        <p:txBody>
          <a:bodyPr>
            <a:norm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names are: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2F02141-BE8F-4892-BBCC-04EDF72CB9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4231" y="851940"/>
            <a:ext cx="10503538" cy="542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754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C21E5-F53B-4B89-ADCE-F600967BE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 2011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32BA6B-B0C5-4A02-B70C-620552DA7B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5392" y="1608138"/>
            <a:ext cx="6481615" cy="38496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AA8F65-76AD-4AE9-8059-B562B87BEF54}"/>
              </a:ext>
            </a:extLst>
          </p:cNvPr>
          <p:cNvSpPr txBox="1"/>
          <p:nvPr/>
        </p:nvSpPr>
        <p:spPr>
          <a:xfrm>
            <a:off x="838200" y="2014194"/>
            <a:ext cx="3171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highest sale in the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beverage category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cold temperature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in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June 2011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product is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Diet coke 20oz Bottle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034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999AA-CF0D-4129-9A59-E07408519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4593E6-1DB2-4697-8288-05C3385DA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2916" y="2217738"/>
            <a:ext cx="6475068" cy="38496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9A9026-5171-4156-81FF-F4CEE0B13E32}"/>
              </a:ext>
            </a:extLst>
          </p:cNvPr>
          <p:cNvSpPr txBox="1"/>
          <p:nvPr/>
        </p:nvSpPr>
        <p:spPr>
          <a:xfrm>
            <a:off x="933450" y="2428875"/>
            <a:ext cx="19716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highest sale in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hot beverage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category is in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December 2011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product name is </a:t>
            </a:r>
            <a:r>
              <a:rPr lang="en-US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Cappaccino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80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73620-5909-4466-917E-805FDBDB0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 2012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87F567-1A92-4FB1-B0DF-EF55C412C9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76700" y="2014194"/>
            <a:ext cx="6705600" cy="35814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17ADA5-522F-43FA-B22D-3A5A54510A76}"/>
              </a:ext>
            </a:extLst>
          </p:cNvPr>
          <p:cNvSpPr txBox="1"/>
          <p:nvPr/>
        </p:nvSpPr>
        <p:spPr>
          <a:xfrm>
            <a:off x="819150" y="2181225"/>
            <a:ext cx="23526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highest sales in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Food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category and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hot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is in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December 2012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the product name is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Egg roll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822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B82BA-50D3-4D6C-BD6A-B5D039098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87E0D1-6207-4185-8719-55517464DF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8934" y="1356518"/>
            <a:ext cx="7643982" cy="38496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D6F489-E166-4CE2-B662-2D572066C6EC}"/>
              </a:ext>
            </a:extLst>
          </p:cNvPr>
          <p:cNvSpPr txBox="1"/>
          <p:nvPr/>
        </p:nvSpPr>
        <p:spPr>
          <a:xfrm>
            <a:off x="969084" y="1857375"/>
            <a:ext cx="2514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highest sale in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Hygiene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category and temperature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neutral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in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November 2012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its category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nail clipper</a:t>
            </a:r>
            <a:endParaRPr lang="en-IN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81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FE04F-FC1F-4099-85AE-BC6DC4BAD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28650"/>
            <a:ext cx="10058400" cy="138554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 2013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D62CF8-8293-4FF1-A804-746A8ABA5C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0050" y="1817688"/>
            <a:ext cx="7937850" cy="38496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7DDD5E-4921-49E8-A1BB-51FAF1CB843F}"/>
              </a:ext>
            </a:extLst>
          </p:cNvPr>
          <p:cNvSpPr txBox="1"/>
          <p:nvPr/>
        </p:nvSpPr>
        <p:spPr>
          <a:xfrm flipH="1">
            <a:off x="798194" y="2114550"/>
            <a:ext cx="20631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highest sale in the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Drug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category and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neutral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temperature is in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march 2013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the product name is 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cigarettes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7002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{36371AB8-79FE-49D7-9952-2DF139F29BFD}tf78438558_win32</Template>
  <TotalTime>82</TotalTime>
  <Words>234</Words>
  <Application>Microsoft Office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Century Gothic</vt:lpstr>
      <vt:lpstr>Garamond</vt:lpstr>
      <vt:lpstr>Times New Roman</vt:lpstr>
      <vt:lpstr>Wingdings</vt:lpstr>
      <vt:lpstr>SavonVTI</vt:lpstr>
      <vt:lpstr>STATISTICAL ANALYSIS ON SALES DATA</vt:lpstr>
      <vt:lpstr>STATISTICAL ANALYSIS OF SALES DATA</vt:lpstr>
      <vt:lpstr>Sales data of a company is taken.</vt:lpstr>
      <vt:lpstr>PowerPoint Presentation</vt:lpstr>
      <vt:lpstr>Year 2011</vt:lpstr>
      <vt:lpstr>PowerPoint Presentation</vt:lpstr>
      <vt:lpstr>Year 2012</vt:lpstr>
      <vt:lpstr>PowerPoint Presentation</vt:lpstr>
      <vt:lpstr>Year 2013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ANALYSIS ON SALES DATA</dc:title>
  <dc:creator>shaziya sherin</dc:creator>
  <cp:lastModifiedBy>shaziya sherin</cp:lastModifiedBy>
  <cp:revision>2</cp:revision>
  <dcterms:created xsi:type="dcterms:W3CDTF">2021-08-24T16:13:05Z</dcterms:created>
  <dcterms:modified xsi:type="dcterms:W3CDTF">2021-08-25T16:46:27Z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